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148"/>
    <p:restoredTop sz="94696"/>
  </p:normalViewPr>
  <p:slideViewPr>
    <p:cSldViewPr snapToGrid="0" snapToObjects="1">
      <p:cViewPr>
        <p:scale>
          <a:sx n="63" d="100"/>
          <a:sy n="63" d="100"/>
        </p:scale>
        <p:origin x="-120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08AB2-3265-F14C-8EDC-06FB4D70B5B2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909CF-2C6C-0449-8AA5-3BD40215E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6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18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6894-34E6-2049-96B5-FBFCC59B6B47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05FA-8937-1144-BE89-68E5A8E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74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6894-34E6-2049-96B5-FBFCC59B6B47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05FA-8937-1144-BE89-68E5A8E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6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6894-34E6-2049-96B5-FBFCC59B6B47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05FA-8937-1144-BE89-68E5A8E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89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6894-34E6-2049-96B5-FBFCC59B6B47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05FA-8937-1144-BE89-68E5A8E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4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6894-34E6-2049-96B5-FBFCC59B6B47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05FA-8937-1144-BE89-68E5A8E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9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6894-34E6-2049-96B5-FBFCC59B6B47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05FA-8937-1144-BE89-68E5A8E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57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6894-34E6-2049-96B5-FBFCC59B6B47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05FA-8937-1144-BE89-68E5A8E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01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6894-34E6-2049-96B5-FBFCC59B6B47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05FA-8937-1144-BE89-68E5A8E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0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6894-34E6-2049-96B5-FBFCC59B6B47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05FA-8937-1144-BE89-68E5A8E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1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6894-34E6-2049-96B5-FBFCC59B6B47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05FA-8937-1144-BE89-68E5A8E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92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6894-34E6-2049-96B5-FBFCC59B6B47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05FA-8937-1144-BE89-68E5A8E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30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6894-34E6-2049-96B5-FBFCC59B6B47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905FA-8937-1144-BE89-68E5A8E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09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28D1E8D-E716-8144-90DB-5846394AC6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8BC9073-3760-3746-BCBF-4D2FBB74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760" y="798490"/>
            <a:ext cx="3412901" cy="5331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4A33F89-A55B-D34A-8B50-FC52EACC46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5482" y="2305318"/>
            <a:ext cx="5048518" cy="20477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C00527B-61B4-9E45-BA29-419B8BDF7B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5482" y="4250028"/>
            <a:ext cx="3863662" cy="14166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3D05253-BAFB-A14A-8B7D-7CE06DC85C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8512" y="5975796"/>
            <a:ext cx="1828801" cy="88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8A4361-8304-CE47-BD31-086A3D8C5F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5583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5585A2-E280-1B4A-8FEC-10FA215326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608" y="1983346"/>
            <a:ext cx="2215167" cy="44432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6F64DBB-9AC1-E541-AFE4-E09ECFDEBF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0017" y="3631842"/>
            <a:ext cx="334852" cy="32261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EF9377C-8384-244C-9C62-15FAC0890E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3352" y="2073498"/>
            <a:ext cx="1854560" cy="37606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038DD50-ED04-BB4F-B4F7-1D5B6FED8D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2456" y="1983346"/>
            <a:ext cx="1828801" cy="329699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E85A0AA-504D-4F45-B71B-DE722F05BE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4878" y="3721994"/>
            <a:ext cx="334853" cy="313600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3606C10-A994-DF4B-86B3-678CBDF20F6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4592" y="1983346"/>
            <a:ext cx="1983346" cy="444321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F8CD9BE-23F9-2B41-B6F9-2107BCE2B9E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1257" y="3374264"/>
            <a:ext cx="283336" cy="34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35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8742A3-6AD7-8649-90AC-A6920024BE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2438" y="141668"/>
            <a:ext cx="4546243" cy="6439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52A0E3-6173-014F-BE9E-AE21B139DA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63" y="953036"/>
            <a:ext cx="2318197" cy="26015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7694AD4-5503-D74A-A705-63DDB7A664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2438" y="2009104"/>
            <a:ext cx="489399" cy="16356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065AAAA-556D-B340-9683-12E6601C0C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4564" y="1210613"/>
            <a:ext cx="1790164" cy="20734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E94FF80-93BC-1E4B-A946-35728EC02A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695" y="2009104"/>
            <a:ext cx="399247" cy="16356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BD25B79-42EF-D94B-AFF7-55775C378D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0943" y="953036"/>
            <a:ext cx="1867434" cy="233107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88F24D9-787E-534C-ADE5-A048494F770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3224" y="1210614"/>
            <a:ext cx="2125017" cy="231819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5D263547-2F8B-BF41-ACB6-C2534929495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5497" y="0"/>
            <a:ext cx="321972" cy="38636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136689D-3C03-C544-BA7B-2392C7AF6EF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003" y="4790940"/>
            <a:ext cx="1648496" cy="206705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232A9993-A725-7C49-B54C-E7D663EF2D5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0016" y="4700788"/>
            <a:ext cx="1661375" cy="215721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FDB56EE5-92C3-3749-A25C-FFE6413CDA0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7908" y="4662152"/>
            <a:ext cx="2150773" cy="219584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58567F21-12D8-AD46-8D6C-1188EA610AC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8982" y="4790940"/>
            <a:ext cx="2125018" cy="206706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896904A-4101-0048-BD9E-33DEE91A151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99268"/>
            <a:ext cx="9144000" cy="72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75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00"/>
                            </p:stCondLst>
                            <p:childTnLst>
                              <p:par>
                                <p:cTn id="5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7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7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7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7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F99BD2-164E-B349-82D4-1B1A7F68AF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5" y="1127051"/>
            <a:ext cx="8820150" cy="56095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BEE022D-F068-FC4D-B146-A659F43686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4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2214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01E206D-652D-6348-AB7D-B40DC57AFB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075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EA6FB7E-9986-E747-B77F-F453F0DFF5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91673"/>
            <a:ext cx="5383369" cy="3734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8F5F356-ACEE-044D-9FC5-5A124C4930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456" y="1365161"/>
            <a:ext cx="8487178" cy="13136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6F85AA1-2890-3A46-851F-C14CFD9685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78806"/>
            <a:ext cx="9144000" cy="41791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634A002-0AC1-664B-BFCF-15F49629D8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3972" y="4250030"/>
            <a:ext cx="2215166" cy="16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31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6A2CC88-5788-5542-85FC-6D529C9147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2858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2981776-909B-FC45-88D9-C40BCD798E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8737"/>
            <a:ext cx="9144000" cy="40147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C0AE5F4-BCCC-6D43-93DB-CDA12C5C09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43538"/>
            <a:ext cx="1843088" cy="14144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9E91CE7-2083-9242-B605-6FE703FD10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262" y="5443538"/>
            <a:ext cx="1971675" cy="14144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FDA9A5B-5DC9-344F-BC0A-D0A29CA2AD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3662" y="5443538"/>
            <a:ext cx="2700337" cy="141446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8BF5E05-2294-A447-BD24-CB0D51FC03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7700" y="5586412"/>
            <a:ext cx="1857375" cy="127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19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A2B0466-CEEC-1B49-8C68-C54FB721C6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16E10F-672B-8C41-ADC9-1CF81127D5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F4D566-C3BB-1D4D-A7AC-EC2076E09C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06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D08B6FF-3688-CE46-BD99-C4E9FE9B1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43450" cy="16716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BFD8F55-8B60-5047-9EA0-27C367FDED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3550" y="0"/>
            <a:ext cx="3600450" cy="17859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78604FC-E5F9-1342-967A-16AAB9BC7A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912" y="1928812"/>
            <a:ext cx="4300537" cy="28432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8BA1CB3-6A02-4745-AED0-13B6A75E76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5157789"/>
            <a:ext cx="3614738" cy="7429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F604AA3-C614-064E-899B-290C318C53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3" y="0"/>
            <a:ext cx="528637" cy="685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42F3DE1-B130-C640-AE69-08206C3926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254" y="1785938"/>
            <a:ext cx="3714746" cy="32004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4761C5B-050F-FA4C-9627-D907071F2B5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254" y="5157788"/>
            <a:ext cx="3714746" cy="170021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B045AE8-B8C6-A74B-B214-82206FEC6C9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F9B4C7B-4A70-C848-8F04-301D6A5EB39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73864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4639033-5C85-A94F-9431-B2F9262AA22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9" y="2041301"/>
            <a:ext cx="9144000" cy="481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03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D1FF02-22F8-A140-82B3-FA5BA92D3E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3651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11E9021-430E-9E49-858A-804DC1D182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9098" y="1506828"/>
            <a:ext cx="965915" cy="14553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DF94625-088D-FF42-95F6-CA6DEB043A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8974" y="1712890"/>
            <a:ext cx="746975" cy="12492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6351F0AE-13D6-4049-A021-E4793F46F43D}"/>
              </a:ext>
            </a:extLst>
          </p:cNvPr>
          <p:cNvGrpSpPr/>
          <p:nvPr/>
        </p:nvGrpSpPr>
        <p:grpSpPr>
          <a:xfrm>
            <a:off x="1738648" y="1506828"/>
            <a:ext cx="2356834" cy="2240925"/>
            <a:chOff x="1738648" y="1506828"/>
            <a:chExt cx="2356834" cy="224092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35BECD17-1F48-D34A-B87D-25E968643A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5012" y="1506828"/>
              <a:ext cx="1442435" cy="1352282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5800696B-D8F9-3947-B994-39BE5AF9C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38648" y="2962141"/>
              <a:ext cx="2356834" cy="785612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C8CFC23-1A7C-1F4B-9466-FA82A98A261F}"/>
              </a:ext>
            </a:extLst>
          </p:cNvPr>
          <p:cNvGrpSpPr/>
          <p:nvPr/>
        </p:nvGrpSpPr>
        <p:grpSpPr>
          <a:xfrm>
            <a:off x="5550794" y="1506828"/>
            <a:ext cx="2653048" cy="2240925"/>
            <a:chOff x="5550794" y="1506828"/>
            <a:chExt cx="2653048" cy="2240925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620DA4A5-1B26-464F-A60D-1FB984122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5949" y="1506828"/>
              <a:ext cx="1455314" cy="135228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7B1A1DDD-BF94-6D49-833E-2666B4FE06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50794" y="2962141"/>
              <a:ext cx="2653048" cy="785612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4EE08E2-ED3E-A54B-85B0-477B3510D2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68" y="4456090"/>
            <a:ext cx="1068944" cy="124925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DFD7D08D-846E-DD42-B347-645EF6B22257}"/>
              </a:ext>
            </a:extLst>
          </p:cNvPr>
          <p:cNvGrpSpPr/>
          <p:nvPr/>
        </p:nvGrpSpPr>
        <p:grpSpPr>
          <a:xfrm>
            <a:off x="1893194" y="4146996"/>
            <a:ext cx="2073499" cy="2150771"/>
            <a:chOff x="1893194" y="4146996"/>
            <a:chExt cx="2073499" cy="2150771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33D8E301-E7B6-BF44-ADF4-40DC06FAC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5012" y="4146996"/>
              <a:ext cx="1558346" cy="1442435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80F3C8FE-2FD5-DB4E-9D26-F99C9BDC5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93194" y="5589430"/>
              <a:ext cx="2073499" cy="708337"/>
            </a:xfrm>
            <a:prstGeom prst="rect">
              <a:avLst/>
            </a:prstGeom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256DF7F-F8F6-0943-826C-F861A6E14FE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1548" y="4456090"/>
            <a:ext cx="1017431" cy="1133340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04D35842-38E5-814C-BB75-086FFE4882D4}"/>
              </a:ext>
            </a:extLst>
          </p:cNvPr>
          <p:cNvGrpSpPr/>
          <p:nvPr/>
        </p:nvGrpSpPr>
        <p:grpSpPr>
          <a:xfrm>
            <a:off x="5756856" y="4005330"/>
            <a:ext cx="2446986" cy="2382591"/>
            <a:chOff x="5756856" y="4005330"/>
            <a:chExt cx="2446986" cy="2382591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28A87AD6-94F6-C146-9D72-9C99CA1B5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5948" y="4005330"/>
              <a:ext cx="1571221" cy="158410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79CC5809-D3F8-CA45-9B42-6FED82777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56856" y="5589430"/>
              <a:ext cx="2446986" cy="798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4137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4B6F055-B8DD-5047-9482-03AF55BE8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850" y="347730"/>
            <a:ext cx="4082603" cy="12492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4FF1EA-455E-494E-9453-BD3A15E354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90162"/>
            <a:ext cx="4262907" cy="50678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BE2A9B1-F767-4440-A0C9-F89AA8283F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0484" y="1790162"/>
            <a:ext cx="373487" cy="50678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A2DE801-6D25-AF46-AD15-651B7590AC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4428" y="0"/>
            <a:ext cx="3979572" cy="15969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0683B0-DD7E-9D4D-803F-F7081BAFD8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1596980"/>
            <a:ext cx="2846231" cy="47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28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E514DB7D-503D-624E-A8A1-E210A274AA12}"/>
              </a:ext>
            </a:extLst>
          </p:cNvPr>
          <p:cNvGrpSpPr/>
          <p:nvPr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8EF72A7C-D803-7B40-BA4D-FF97092744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824248"/>
              <a:ext cx="3618963" cy="1133341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7FF0231B-0820-A149-9D08-998582657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343954"/>
              <a:ext cx="5859887" cy="451404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F007D1FB-6AD3-3140-A459-E482F640F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59886" y="0"/>
              <a:ext cx="3284113" cy="422427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8905386C-1252-4044-A8E1-D9A11FFC5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"/>
            <a:stretch/>
          </p:blipFill>
          <p:spPr>
            <a:xfrm>
              <a:off x="5859886" y="4224270"/>
              <a:ext cx="3284113" cy="2633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554815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FA230C2-C73B-3444-9735-749CEA14C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1250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78FE1DF-2B40-1A46-84E8-BD48D0FBF7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86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2640</TotalTime>
  <Words>0</Words>
  <Application>Microsoft Office PowerPoint</Application>
  <PresentationFormat>Экран (4:3)</PresentationFormat>
  <Paragraphs>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Корнейчук</dc:creator>
  <cp:lastModifiedBy>Наталья</cp:lastModifiedBy>
  <cp:revision>29</cp:revision>
  <dcterms:created xsi:type="dcterms:W3CDTF">2019-10-31T15:12:37Z</dcterms:created>
  <dcterms:modified xsi:type="dcterms:W3CDTF">2021-12-12T08:41:08Z</dcterms:modified>
</cp:coreProperties>
</file>